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04"/>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838" r:id="rId419"/>
    <p:sldId id="839" r:id="rId420"/>
    <p:sldId id="1271" r:id="rId421"/>
    <p:sldId id="1059" r:id="rId422"/>
    <p:sldId id="1060" r:id="rId423"/>
    <p:sldId id="1418" r:id="rId424"/>
    <p:sldId id="576" r:id="rId425"/>
    <p:sldId id="824" r:id="rId426"/>
    <p:sldId id="577" r:id="rId427"/>
    <p:sldId id="935" r:id="rId428"/>
    <p:sldId id="371" r:id="rId429"/>
    <p:sldId id="575" r:id="rId430"/>
    <p:sldId id="1426" r:id="rId431"/>
    <p:sldId id="1165" r:id="rId432"/>
    <p:sldId id="1166" r:id="rId433"/>
    <p:sldId id="937" r:id="rId434"/>
    <p:sldId id="894" r:id="rId435"/>
    <p:sldId id="532" r:id="rId436"/>
    <p:sldId id="1167" r:id="rId437"/>
    <p:sldId id="1168" r:id="rId438"/>
    <p:sldId id="587" r:id="rId439"/>
    <p:sldId id="675" r:id="rId440"/>
    <p:sldId id="588" r:id="rId441"/>
    <p:sldId id="997" r:id="rId442"/>
    <p:sldId id="856" r:id="rId443"/>
    <p:sldId id="857" r:id="rId444"/>
    <p:sldId id="706" r:id="rId445"/>
    <p:sldId id="589" r:id="rId446"/>
    <p:sldId id="998" r:id="rId447"/>
    <p:sldId id="707" r:id="rId448"/>
    <p:sldId id="815" r:id="rId449"/>
    <p:sldId id="1410" r:id="rId450"/>
    <p:sldId id="979" r:id="rId451"/>
    <p:sldId id="982" r:id="rId452"/>
    <p:sldId id="983" r:id="rId453"/>
    <p:sldId id="975" r:id="rId454"/>
    <p:sldId id="708" r:id="rId455"/>
    <p:sldId id="593" r:id="rId456"/>
    <p:sldId id="709" r:id="rId457"/>
    <p:sldId id="594" r:id="rId458"/>
    <p:sldId id="710" r:id="rId459"/>
    <p:sldId id="607" r:id="rId460"/>
    <p:sldId id="336" r:id="rId461"/>
    <p:sldId id="337" r:id="rId462"/>
    <p:sldId id="748" r:id="rId463"/>
    <p:sldId id="1034" r:id="rId464"/>
    <p:sldId id="508" r:id="rId465"/>
    <p:sldId id="622" r:id="rId466"/>
    <p:sldId id="1194" r:id="rId467"/>
    <p:sldId id="989" r:id="rId468"/>
    <p:sldId id="1228" r:id="rId469"/>
    <p:sldId id="987" r:id="rId470"/>
    <p:sldId id="623" r:id="rId471"/>
    <p:sldId id="1035" r:id="rId472"/>
    <p:sldId id="1514" r:id="rId473"/>
    <p:sldId id="1196" r:id="rId474"/>
    <p:sldId id="990" r:id="rId475"/>
    <p:sldId id="991" r:id="rId476"/>
    <p:sldId id="1224" r:id="rId477"/>
    <p:sldId id="627" r:id="rId478"/>
    <p:sldId id="628" r:id="rId479"/>
    <p:sldId id="1036" r:id="rId480"/>
    <p:sldId id="626" r:id="rId481"/>
    <p:sldId id="992" r:id="rId482"/>
    <p:sldId id="1037" r:id="rId483"/>
    <p:sldId id="629" r:id="rId484"/>
    <p:sldId id="1274" r:id="rId485"/>
    <p:sldId id="1038" r:id="rId486"/>
    <p:sldId id="630" r:id="rId487"/>
    <p:sldId id="1039" r:id="rId488"/>
    <p:sldId id="1082" r:id="rId489"/>
    <p:sldId id="1197" r:id="rId490"/>
    <p:sldId id="818" r:id="rId491"/>
    <p:sldId id="1199" r:id="rId492"/>
    <p:sldId id="1081" r:id="rId493"/>
    <p:sldId id="631" r:id="rId494"/>
    <p:sldId id="993" r:id="rId495"/>
    <p:sldId id="1083" r:id="rId496"/>
    <p:sldId id="1198" r:id="rId497"/>
    <p:sldId id="913" r:id="rId498"/>
    <p:sldId id="1200" r:id="rId499"/>
    <p:sldId id="1085" r:id="rId500"/>
    <p:sldId id="1201" r:id="rId501"/>
    <p:sldId id="994" r:id="rId502"/>
    <p:sldId id="1272" r:id="rId503"/>
    <p:sldId id="1084" r:id="rId504"/>
    <p:sldId id="751" r:id="rId505"/>
    <p:sldId id="352" r:id="rId506"/>
    <p:sldId id="1275" r:id="rId507"/>
    <p:sldId id="633" r:id="rId508"/>
    <p:sldId id="521" r:id="rId509"/>
    <p:sldId id="1337" r:id="rId510"/>
    <p:sldId id="1160" r:id="rId511"/>
    <p:sldId id="1340" r:id="rId512"/>
    <p:sldId id="1352" r:id="rId513"/>
    <p:sldId id="368" r:id="rId514"/>
    <p:sldId id="636" r:id="rId515"/>
    <p:sldId id="663" r:id="rId516"/>
    <p:sldId id="664" r:id="rId517"/>
    <p:sldId id="637" r:id="rId518"/>
    <p:sldId id="638" r:id="rId519"/>
    <p:sldId id="712" r:id="rId520"/>
    <p:sldId id="713" r:id="rId521"/>
    <p:sldId id="714" r:id="rId522"/>
    <p:sldId id="836" r:id="rId523"/>
    <p:sldId id="837" r:id="rId524"/>
    <p:sldId id="342" r:id="rId525"/>
    <p:sldId id="1067" r:id="rId526"/>
    <p:sldId id="1473" r:id="rId527"/>
    <p:sldId id="1343" r:id="rId528"/>
    <p:sldId id="1068" r:id="rId529"/>
    <p:sldId id="727" r:id="rId530"/>
    <p:sldId id="1512" r:id="rId531"/>
    <p:sldId id="728" r:id="rId532"/>
    <p:sldId id="1513" r:id="rId533"/>
    <p:sldId id="781" r:id="rId534"/>
    <p:sldId id="1007" r:id="rId535"/>
    <p:sldId id="730" r:id="rId536"/>
    <p:sldId id="1264" r:id="rId537"/>
    <p:sldId id="1448" r:id="rId538"/>
    <p:sldId id="1449" r:id="rId539"/>
    <p:sldId id="1450" r:id="rId540"/>
    <p:sldId id="1157" r:id="rId541"/>
    <p:sldId id="1158" r:id="rId542"/>
    <p:sldId id="775" r:id="rId543"/>
    <p:sldId id="354" r:id="rId544"/>
    <p:sldId id="735" r:id="rId545"/>
    <p:sldId id="738" r:id="rId546"/>
    <p:sldId id="774" r:id="rId547"/>
    <p:sldId id="1453" r:id="rId548"/>
    <p:sldId id="737" r:id="rId549"/>
    <p:sldId id="740" r:id="rId550"/>
    <p:sldId id="683" r:id="rId551"/>
    <p:sldId id="684" r:id="rId552"/>
    <p:sldId id="682" r:id="rId553"/>
    <p:sldId id="1405" r:id="rId554"/>
    <p:sldId id="1434" r:id="rId555"/>
    <p:sldId id="1432" r:id="rId556"/>
    <p:sldId id="1385" r:id="rId557"/>
    <p:sldId id="1433" r:id="rId558"/>
    <p:sldId id="1438" r:id="rId559"/>
    <p:sldId id="1439" r:id="rId560"/>
    <p:sldId id="1440" r:id="rId561"/>
    <p:sldId id="1431" r:id="rId562"/>
    <p:sldId id="1436" r:id="rId563"/>
    <p:sldId id="968" r:id="rId564"/>
    <p:sldId id="969" r:id="rId565"/>
    <p:sldId id="609" r:id="rId566"/>
    <p:sldId id="610" r:id="rId567"/>
    <p:sldId id="703" r:id="rId568"/>
    <p:sldId id="611" r:id="rId569"/>
    <p:sldId id="612" r:id="rId570"/>
    <p:sldId id="704" r:id="rId571"/>
    <p:sldId id="613" r:id="rId572"/>
    <p:sldId id="705" r:id="rId573"/>
    <p:sldId id="614" r:id="rId574"/>
    <p:sldId id="1045" r:id="rId575"/>
    <p:sldId id="1382" r:id="rId576"/>
    <p:sldId id="1492" r:id="rId577"/>
    <p:sldId id="986" r:id="rId578"/>
    <p:sldId id="427" r:id="rId579"/>
    <p:sldId id="689" r:id="rId580"/>
    <p:sldId id="731" r:id="rId581"/>
    <p:sldId id="732" r:id="rId582"/>
    <p:sldId id="758" r:id="rId583"/>
    <p:sldId id="759" r:id="rId584"/>
    <p:sldId id="1417" r:id="rId585"/>
    <p:sldId id="916" r:id="rId586"/>
    <p:sldId id="917" r:id="rId587"/>
    <p:sldId id="840" r:id="rId588"/>
    <p:sldId id="841" r:id="rId589"/>
    <p:sldId id="939" r:id="rId590"/>
    <p:sldId id="766" r:id="rId591"/>
    <p:sldId id="767" r:id="rId592"/>
    <p:sldId id="776" r:id="rId593"/>
    <p:sldId id="752" r:id="rId594"/>
    <p:sldId id="753" r:id="rId595"/>
    <p:sldId id="764" r:id="rId596"/>
    <p:sldId id="1507" r:id="rId597"/>
    <p:sldId id="765" r:id="rId598"/>
    <p:sldId id="1472" r:id="rId599"/>
    <p:sldId id="874" r:id="rId600"/>
    <p:sldId id="946" r:id="rId601"/>
    <p:sldId id="943" r:id="rId602"/>
    <p:sldId id="755" r:id="rId603"/>
    <p:sldId id="754" r:id="rId604"/>
    <p:sldId id="670" r:id="rId605"/>
    <p:sldId id="1347" r:id="rId606"/>
    <p:sldId id="777" r:id="rId607"/>
    <p:sldId id="762" r:id="rId608"/>
    <p:sldId id="763" r:id="rId609"/>
    <p:sldId id="769" r:id="rId610"/>
    <p:sldId id="1398" r:id="rId611"/>
    <p:sldId id="770" r:id="rId612"/>
    <p:sldId id="873" r:id="rId613"/>
    <p:sldId id="875" r:id="rId614"/>
    <p:sldId id="1469" r:id="rId615"/>
    <p:sldId id="1412" r:id="rId616"/>
    <p:sldId id="583" r:id="rId617"/>
    <p:sldId id="584" r:id="rId618"/>
    <p:sldId id="585" r:id="rId619"/>
    <p:sldId id="1069" r:id="rId620"/>
    <p:sldId id="1442" r:id="rId621"/>
    <p:sldId id="952" r:id="rId622"/>
    <p:sldId id="1348" r:id="rId623"/>
    <p:sldId id="1349" r:id="rId624"/>
    <p:sldId id="1396" r:id="rId625"/>
    <p:sldId id="1397" r:id="rId626"/>
    <p:sldId id="1350" r:id="rId627"/>
    <p:sldId id="761" r:id="rId628"/>
    <p:sldId id="1404" r:id="rId629"/>
    <p:sldId id="861" r:id="rId630"/>
    <p:sldId id="862" r:id="rId631"/>
    <p:sldId id="756" r:id="rId632"/>
    <p:sldId id="1506" r:id="rId633"/>
    <p:sldId id="771" r:id="rId634"/>
    <p:sldId id="876" r:id="rId635"/>
    <p:sldId id="1471" r:id="rId636"/>
    <p:sldId id="1393" r:id="rId637"/>
    <p:sldId id="1389" r:id="rId638"/>
    <p:sldId id="1457" r:id="rId639"/>
    <p:sldId id="1458" r:id="rId640"/>
    <p:sldId id="1459" r:id="rId641"/>
    <p:sldId id="1505" r:id="rId642"/>
    <p:sldId id="1428" r:id="rId643"/>
    <p:sldId id="778" r:id="rId644"/>
    <p:sldId id="779" r:id="rId645"/>
    <p:sldId id="834" r:id="rId646"/>
    <p:sldId id="780" r:id="rId647"/>
    <p:sldId id="833" r:id="rId648"/>
    <p:sldId id="783" r:id="rId649"/>
    <p:sldId id="880" r:id="rId650"/>
    <p:sldId id="881" r:id="rId651"/>
    <p:sldId id="879" r:id="rId652"/>
    <p:sldId id="866" r:id="rId653"/>
    <p:sldId id="1341" r:id="rId654"/>
    <p:sldId id="1390" r:id="rId655"/>
    <p:sldId id="1391" r:id="rId656"/>
    <p:sldId id="878" r:id="rId657"/>
    <p:sldId id="867" r:id="rId658"/>
    <p:sldId id="868" r:id="rId659"/>
    <p:sldId id="870" r:id="rId660"/>
    <p:sldId id="1241" r:id="rId661"/>
    <p:sldId id="1411" r:id="rId662"/>
    <p:sldId id="869" r:id="rId663"/>
    <p:sldId id="1342" r:id="rId664"/>
    <p:sldId id="1367" r:id="rId665"/>
    <p:sldId id="1377" r:id="rId666"/>
    <p:sldId id="1379" r:id="rId667"/>
    <p:sldId id="1368" r:id="rId668"/>
    <p:sldId id="1369" r:id="rId669"/>
    <p:sldId id="1380" r:id="rId670"/>
    <p:sldId id="1381" r:id="rId671"/>
    <p:sldId id="1370" r:id="rId672"/>
    <p:sldId id="1371" r:id="rId673"/>
    <p:sldId id="1372" r:id="rId674"/>
    <p:sldId id="1373" r:id="rId675"/>
    <p:sldId id="1374" r:id="rId676"/>
    <p:sldId id="1375" r:id="rId677"/>
    <p:sldId id="1033" r:id="rId678"/>
    <p:sldId id="1021" r:id="rId679"/>
    <p:sldId id="1022" r:id="rId680"/>
    <p:sldId id="1023" r:id="rId681"/>
    <p:sldId id="1024" r:id="rId682"/>
    <p:sldId id="1025" r:id="rId683"/>
    <p:sldId id="1027" r:id="rId684"/>
    <p:sldId id="1028" r:id="rId685"/>
    <p:sldId id="1029" r:id="rId686"/>
    <p:sldId id="1030" r:id="rId687"/>
    <p:sldId id="1032" r:id="rId688"/>
    <p:sldId id="1031" r:id="rId689"/>
    <p:sldId id="885" r:id="rId690"/>
    <p:sldId id="1074" r:id="rId691"/>
    <p:sldId id="976" r:id="rId692"/>
    <p:sldId id="933" r:id="rId693"/>
    <p:sldId id="954" r:id="rId694"/>
    <p:sldId id="788" r:id="rId695"/>
    <p:sldId id="1502" r:id="rId696"/>
    <p:sldId id="1456" r:id="rId697"/>
    <p:sldId id="1489" r:id="rId698"/>
    <p:sldId id="1503" r:id="rId699"/>
    <p:sldId id="1493" r:id="rId700"/>
    <p:sldId id="1495" r:id="rId701"/>
    <p:sldId id="1511" r:id="rId702"/>
    <p:sldId id="1504" r:id="rId7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F0000"/>
    <a:srgbClr val="FD8603"/>
    <a:srgbClr val="F63122"/>
    <a:srgbClr val="66CCFF"/>
    <a:srgbClr val="41C60C"/>
    <a:srgbClr val="39AE0A"/>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viewProps" Target="viewProp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notesMaster" Target="notesMasters/notesMaster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presProps" Target="pres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theme" Target="theme/theme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commentAuthors" Target="commentAuthors.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tableStyles" Target="tableStyles.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10/8/2023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10/8/2023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0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1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solidFill>
                  <a:srgbClr val="999999"/>
                </a:solidFill>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symbol</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p>
          <a:p>
            <a:endParaRPr lang="en-US" sz="600" dirty="0">
              <a:solidFill>
                <a:srgbClr val="999999"/>
              </a:solidFill>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bg1">
                    <a:lumMod val="50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a:rPr>
              <a:t>SELECT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endParaRPr lang="en-IN" sz="2000"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r>
              <a:rPr lang="en-US" sz="1800" dirty="0">
                <a:latin typeface="Liberation Mono"/>
              </a:rPr>
              <a:t>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91329922"/>
              </p:ext>
            </p:extLst>
          </p:nvPr>
        </p:nvGraphicFramePr>
        <p:xfrm>
          <a:off x="119336" y="1844824"/>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7162837"/>
              </p:ext>
            </p:extLst>
          </p:nvPr>
        </p:nvGraphicFramePr>
        <p:xfrm>
          <a:off x="6580600" y="1844824"/>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l"/>
                      <a:r>
                        <a:rPr lang="en-US" dirty="0">
                          <a:latin typeface="Arial" panose="020B0604020202020204" pitchFamily="34" charset="0"/>
                          <a:cs typeface="Arial" panose="020B0604020202020204" pitchFamily="34" charset="0"/>
                        </a:rPr>
                        <a:t>               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US" dirty="0">
                          <a:latin typeface="Arial" panose="020B0604020202020204" pitchFamily="34" charset="0"/>
                          <a:cs typeface="Arial" panose="020B0604020202020204" pitchFamily="34" charset="0"/>
                        </a:rPr>
                        <a:t>               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684338752"/>
              </p:ext>
            </p:extLst>
          </p:nvPr>
        </p:nvGraphicFramePr>
        <p:xfrm>
          <a:off x="119336" y="4005064"/>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cxnSp>
        <p:nvCxnSpPr>
          <p:cNvPr id="4" name="Straight Arrow Connector 3">
            <a:extLst>
              <a:ext uri="{FF2B5EF4-FFF2-40B4-BE49-F238E27FC236}">
                <a16:creationId xmlns:a16="http://schemas.microsoft.com/office/drawing/2014/main" id="{F2DAFF9C-86A2-502F-D81D-52C394CA570B}"/>
              </a:ext>
            </a:extLst>
          </p:cNvPr>
          <p:cNvCxnSpPr>
            <a:cxnSpLocks/>
          </p:cNvCxnSpPr>
          <p:nvPr/>
        </p:nvCxnSpPr>
        <p:spPr>
          <a:xfrm>
            <a:off x="4151784" y="242088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EA7F6FB9-69E3-91DF-C252-78A5F94BE094}"/>
              </a:ext>
            </a:extLst>
          </p:cNvPr>
          <p:cNvCxnSpPr>
            <a:cxnSpLocks/>
          </p:cNvCxnSpPr>
          <p:nvPr/>
        </p:nvCxnSpPr>
        <p:spPr>
          <a:xfrm>
            <a:off x="4151784" y="278092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E2E0D8E-AEC2-4C86-EE23-071A73CC16BD}"/>
              </a:ext>
            </a:extLst>
          </p:cNvPr>
          <p:cNvCxnSpPr>
            <a:cxnSpLocks/>
          </p:cNvCxnSpPr>
          <p:nvPr/>
        </p:nvCxnSpPr>
        <p:spPr>
          <a:xfrm flipV="1">
            <a:off x="4151784" y="2492896"/>
            <a:ext cx="360040" cy="648072"/>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91667E-6 -3.33333E-6 L -0.25 -3.33333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err="1">
                <a:solidFill>
                  <a:schemeClr val="tx1">
                    <a:lumMod val="50000"/>
                    <a:lumOff val="50000"/>
                  </a:schemeClr>
                </a:solidFill>
                <a:latin typeface="Liberation Mono"/>
                <a:cs typeface="Arial" panose="020B0604020202020204" pitchFamily="34" charset="0"/>
              </a:rPr>
              <a:t>quali</a:t>
            </a:r>
            <a:r>
              <a:rPr lang="en-US" dirty="0" err="1">
                <a:latin typeface="Liberation Mono"/>
                <a:cs typeface="Arial" panose="020B0604020202020204" pitchFamily="34" charset="0"/>
              </a:rPr>
              <a:t>.employeeid</a:t>
            </a:r>
            <a:r>
              <a:rPr lang="en-US"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95A01C05-D875-7616-F73D-733986798381}"/>
              </a:ext>
            </a:extLst>
          </p:cNvPr>
          <p:cNvSpPr/>
          <p:nvPr/>
        </p:nvSpPr>
        <p:spPr>
          <a:xfrm>
            <a:off x="191344" y="3102059"/>
            <a:ext cx="8277386"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into a single set,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289089" y="3214717"/>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 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Tree>
    <p:extLst>
      <p:ext uri="{BB962C8B-B14F-4D97-AF65-F5344CB8AC3E}">
        <p14:creationId xmlns:p14="http://schemas.microsoft.com/office/powerpoint/2010/main" val="260438917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3" name="Rectangle 12">
            <a:extLst>
              <a:ext uri="{FF2B5EF4-FFF2-40B4-BE49-F238E27FC236}">
                <a16:creationId xmlns:a16="http://schemas.microsoft.com/office/drawing/2014/main" id="{1FC49174-787E-C4FE-7F3D-CD3BF56F03FE}"/>
              </a:ext>
            </a:extLst>
          </p:cNvPr>
          <p:cNvSpPr/>
          <p:nvPr/>
        </p:nvSpPr>
        <p:spPr>
          <a:xfrm>
            <a:off x="288000" y="3214800"/>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a:t>
            </a:r>
            <a:r>
              <a:rPr lang="en-US">
                <a:latin typeface="Liberation Mono"/>
                <a:cs typeface="Arial" panose="020B0604020202020204" pitchFamily="34" charset="0"/>
              </a:rPr>
              <a:t>state"</a:t>
            </a:r>
            <a:r>
              <a:rPr lang="en-US">
                <a:solidFill>
                  <a:schemeClr val="bg1">
                    <a:lumMod val="65000"/>
                  </a:schemeClr>
                </a:solidFill>
                <a:latin typeface="Liberation Mono"/>
                <a:cs typeface="Arial" panose="020B0604020202020204" pitchFamily="34" charset="0"/>
              </a:rPr>
              <a:t>)</a:t>
            </a:r>
            <a:r>
              <a:rPr lang="en-US">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49471</TotalTime>
  <Words>72684</Words>
  <Application>Microsoft Office PowerPoint</Application>
  <PresentationFormat>Widescreen</PresentationFormat>
  <Paragraphs>9080</Paragraphs>
  <Slides>702</Slides>
  <Notes>41</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702</vt:i4>
      </vt:variant>
    </vt:vector>
  </HeadingPairs>
  <TitlesOfParts>
    <vt:vector size="74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11079</cp:revision>
  <dcterms:created xsi:type="dcterms:W3CDTF">2015-10-09T06:09:34Z</dcterms:created>
  <dcterms:modified xsi:type="dcterms:W3CDTF">2023-10-08T14:00:59Z</dcterms:modified>
</cp:coreProperties>
</file>